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63" r:id="rId3"/>
    <p:sldId id="264" r:id="rId4"/>
    <p:sldId id="272" r:id="rId5"/>
    <p:sldId id="273" r:id="rId6"/>
    <p:sldId id="281" r:id="rId7"/>
    <p:sldId id="274" r:id="rId8"/>
    <p:sldId id="279" r:id="rId9"/>
    <p:sldId id="275" r:id="rId10"/>
    <p:sldId id="276" r:id="rId11"/>
    <p:sldId id="277" r:id="rId12"/>
    <p:sldId id="278" r:id="rId13"/>
    <p:sldId id="280" r:id="rId14"/>
    <p:sldId id="262" r:id="rId15"/>
  </p:sldIdLst>
  <p:sldSz cx="9906000" cy="6858000" type="A4"/>
  <p:notesSz cx="6858000" cy="9144000"/>
  <p:embeddedFontLst>
    <p:embeddedFont>
      <p:font typeface="Calibri Light" panose="020F0302020204030204" pitchFamily="34" charset="0"/>
      <p:regular r:id="rId16"/>
      <p: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a옛날사진관2" panose="02020600000000000000" pitchFamily="18" charset="-127"/>
      <p:regular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선희" initials="한" lastIdx="8" clrIdx="0">
    <p:extLst>
      <p:ext uri="{19B8F6BF-5375-455C-9EA6-DF929625EA0E}">
        <p15:presenceInfo xmlns:p15="http://schemas.microsoft.com/office/powerpoint/2012/main" userId="0b2615adb8e7d1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0000"/>
    <a:srgbClr val="9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15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9-21T00:25:37.275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1-1 0,'25'0'391,"-1"0"-313,1 0 187,-1 0-249,0 0 0,1 0 46,-1 0-15,1 0-16,-1 0 63,1 0-63,-1 0 126,0 0-111,25 0 48,-24 0-78,-1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9-21T00:25:41.876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0-1 0,'24'0'391,"1"0"-313,-1 0-78,1 24 31,-1-24 94,0 0-94,1 0-15,-1 0 15,1 0 0,-1 0 94,1 0-46,-1 0-17,0 0 63,1 0 31,-1 0-140,1 0 15,-1 0-15,1 0 265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9-21T00:26:09.763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0,'24'25'1219,"1"-25"-1094,48 0-16,-48 0 391,-1 0-484,25 0 140,-25 0 16,1 0-141,-1 0 32,1 0-1,-1 0-31,0 0-15,1 0 62,-1 0 157,25 0-110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9-21T00:26:14.949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0 0,'25'0'297,"-1"0"-281,1 0-1,-1 0 48,1 0-48,-1 0 48,0 0 31,1 0-47,24 25-16,-25-25 0,0 0 63,1 0-47,24 0 218,-25 0-265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9-21T01:49:33.879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75 0,'25'0'141,"-1"0"-126,25 0-15,-24 0 16,23 0 15,-23 0-31,-1-25 16,1 25-1,-1 0 1,49-24 0,-48 24-1,-1 0 17,1 0-17,-1 0-15,0 0 31,1 0-31,-1 0 47,25 0-47,-24 0 32,-1 0-32,0 0 31,1 0-16,-1 0-15,1 0 47,-1 0-31,0 0 0,1 0-16,-1 0 46,1 0-14,-1 0-32,1 0 31,-1 0-15,0 0-16,25 0 15,-24 0 1,-1 0-1,1 0 1,-1 0 0,0 0-1,1 0 1,-1 0 0,25 0-1,0 0 1,-25 0-1,1 0 17,-1 0-32,1 0 15,-1 0 1,1 0-16,-1 0 16,0 0-1,1 0 1,-1 0-1,1 0 1,-1 0 0,49-25-1,-48 25 1,-1 0 0,1 0-1,-1 0 1,0 0-1,1 0 1,-1 0-16,1 0 16,-1 0 15,1 0-15,-1 0-1,0 0 16,1 0-15,-1 0 0,1 0-1,23 0 1,-23 0 0,-1 0-1,1 0 32,-1 0-47,1 0 16,-1 0-1,25 0 1,-25 0 0,1 0-1,-1 0-15,1 0 16,-1 0-1,0 0-15,1 0 47,-1 0-47,1 0 16,-1 0 0,49 0-16,-48 0 15,-1 0 1,50 0-1,-50 0 1,0 0 0,1 0-16,-1 0 31,1 0-15,-1 0-1,25 0 1,-25 0-1,1 0 1,24 0 0,-25 0-1,0 0 1,1 0 0,-1 0-16,1 0 31,-1 0-31,1 0 15,-1 0 1,0 0 0,1 0-1,-1 0 1,1 0-16,-1 0 16,0 0-1,1 0 1,-1 0-16,1 0 15,-1 0 1,1 0 0,-1 0-16,49 0 31,-24 0-15,24 0-1,-48 0 1,24 0-1,-25 0 1,1 0-16,-1 0 16,0 0 15,1 0-31,24 0 16,-25 0-1,1 0-15,-1 0 31,0 0-15,25 0 0,-24 0-1,-1 0 1,0 0 0,1 0-1,-1 0 1,1 0-1,-1 0 1,25 0-16,0 0 31,-25 0-31,1 0 16,-1 0 0,1 0-1,-1 0 1,0 0-1,1 0 1,48 0 15,-49 0 1,1 0-17,-1 0-15,25 0 16,0 0 46,-25 0-46,1 0 0,24 0-16,0 0 31,-25 0-16,0 0 32,25 0-31,-24 0 0,-1 0-1,1 0 16,-1 0-31,0 0 32,1 0-17,-1 0 1,25 0 0,-24 0-1,48 0 1,-49 0-1,1 0 1,23 0 0,-23 0-16,-1 0 15,1 0 1,-1 0 0,25 0-1,-25 0 32,1 0-31,-1 0-16,50 0 15,-1 0 1,-49 0 15,1 0-15,-1 0-16,25 0 31,-25 0-15,1 0-1,-1 0 1,1 0-16,-1 0 16,0 0-1,1 0 1,-1 0 15,1 0-15,-1 0-1,25 0 1,0 0 0,-25 0-1,1 0 32,24 0-31,-25 0-1,0 0-15,1 0 32,-1 0-17,1 0 1,-1 0-1,1 0-15,-1 0 32,0 0-17,25 0-15,-24 0 16,-1 0 0,0 0-1,1 0 16,24 0 1,-25 0-17,1 0 1,-1 0 0,0 0-16,1 0 15,24 0 1,-25 0-1,1 0 1,-1 0 0,0 0-1,1 0 1,-1 0 0,1 0-1,-1 0 48,0 0-63,50 0 47,-50 0-47,1 0 31,-1 0 47,0 0-62,1 0-1,-1 0 1,25 0-16,0 0 31,-25 0-15,25 0-1,-24 0 1,-1 0 0,1 0 15,23 0-31,1 0 31,-24 0-31,-1 0 47,1 0-31,23 0-1,1 0 1,24 0 46,-48 0-46,-1 0 0,1 0-1,-1 0 1,25 0-1,-25 0 1,50 0-16,-50 0 16,25 0-1,24 0 1,-48 0 0,23 0 15,1 0 0,-24 0-31,-1 0 78,25 0-78,-25 0 16,1 0-1,-1 0-15,50 0 157,-50 0-142,49 0 1,-48 0 0,-1 0-1,25 0 16,-25 0-31,25 0 32,-24 0 15,-1 0 218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558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193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717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486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723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612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946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514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815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219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562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DF65E-2ED4-4C5F-AD77-E82F57761DEB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206B2-F43D-4EAD-950C-55B4DA4CE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288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8.png"/><Relationship Id="rId7" Type="http://schemas.openxmlformats.org/officeDocument/2006/relationships/customXml" Target="../ink/ink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customXml" Target="../ink/ink1.xml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ustomXml" Target="../ink/ink3.xml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customXml" Target="../ink/ink4.xml"/><Relationship Id="rId10" Type="http://schemas.openxmlformats.org/officeDocument/2006/relationships/image" Target="../media/image14.png"/><Relationship Id="rId4" Type="http://schemas.openxmlformats.org/officeDocument/2006/relationships/image" Target="../media/image12.emf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79D88D-C177-47E7-8CC7-6263EB5BC900}"/>
              </a:ext>
            </a:extLst>
          </p:cNvPr>
          <p:cNvSpPr txBox="1"/>
          <p:nvPr/>
        </p:nvSpPr>
        <p:spPr>
          <a:xfrm>
            <a:off x="425219" y="1198051"/>
            <a:ext cx="38858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spc="-122" dirty="0" smtClean="0">
                <a:solidFill>
                  <a:srgbClr val="96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S/W </a:t>
            </a:r>
            <a:r>
              <a:rPr lang="ko-KR" altLang="en-US" sz="4800" spc="-122" dirty="0" smtClean="0">
                <a:solidFill>
                  <a:srgbClr val="96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프로젝트</a:t>
            </a:r>
            <a:endParaRPr lang="en-US" altLang="ko-KR" sz="4800" spc="-122" dirty="0" smtClean="0">
              <a:solidFill>
                <a:srgbClr val="96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r"/>
            <a:r>
              <a:rPr lang="en-US" altLang="ko-KR" sz="3200" spc="-122" dirty="0" smtClean="0">
                <a:solidFill>
                  <a:srgbClr val="96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201944094 </a:t>
            </a:r>
            <a:r>
              <a:rPr lang="ko-KR" altLang="en-US" sz="3200" spc="-122" dirty="0" smtClean="0">
                <a:solidFill>
                  <a:srgbClr val="96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한선희</a:t>
            </a:r>
            <a:endParaRPr lang="ko-KR" altLang="en-US" sz="3200" spc="-122" dirty="0">
              <a:solidFill>
                <a:srgbClr val="96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AAFC6D8-67D1-41F8-A1F6-68C528431517}"/>
              </a:ext>
            </a:extLst>
          </p:cNvPr>
          <p:cNvCxnSpPr>
            <a:cxnSpLocks/>
          </p:cNvCxnSpPr>
          <p:nvPr/>
        </p:nvCxnSpPr>
        <p:spPr>
          <a:xfrm>
            <a:off x="-87923" y="2584938"/>
            <a:ext cx="4299872" cy="17841"/>
          </a:xfrm>
          <a:prstGeom prst="line">
            <a:avLst/>
          </a:prstGeom>
          <a:ln w="8255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16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1837643" cy="862071"/>
            <a:chOff x="5829755" y="870097"/>
            <a:chExt cx="1837643" cy="86207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2925" spc="-244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1210909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과정</a:t>
              </a:r>
              <a:endParaRPr lang="ko-KR" altLang="en-US" sz="2275" spc="-122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894E22-AC4F-48C8-819C-C98393812AE1}"/>
                </a:ext>
              </a:extLst>
            </p:cNvPr>
            <p:cNvSpPr txBox="1"/>
            <p:nvPr/>
          </p:nvSpPr>
          <p:spPr>
            <a:xfrm>
              <a:off x="6456489" y="1439780"/>
              <a:ext cx="62741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글  작성</a:t>
              </a:r>
              <a:endParaRPr lang="ko-KR" altLang="en-US" sz="13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9D77070-45C1-4F9A-9F5C-0A5D248ECC2E}"/>
              </a:ext>
            </a:extLst>
          </p:cNvPr>
          <p:cNvCxnSpPr>
            <a:cxnSpLocks/>
          </p:cNvCxnSpPr>
          <p:nvPr/>
        </p:nvCxnSpPr>
        <p:spPr>
          <a:xfrm>
            <a:off x="0" y="1191229"/>
            <a:ext cx="3981374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4159"/>
          <a:stretch/>
        </p:blipFill>
        <p:spPr>
          <a:xfrm>
            <a:off x="0" y="1460831"/>
            <a:ext cx="4986779" cy="489283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159497" y="1904214"/>
            <a:ext cx="2658359" cy="1018095"/>
          </a:xfrm>
          <a:prstGeom prst="rect">
            <a:avLst/>
          </a:prstGeom>
          <a:noFill/>
          <a:ln w="28575">
            <a:solidFill>
              <a:srgbClr val="B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69204" y="1396382"/>
            <a:ext cx="29690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새로고침</a:t>
            </a:r>
            <a:endParaRPr lang="en-US" altLang="ko-KR" sz="2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데이터 전송 여부 묻기</a:t>
            </a:r>
            <a:endParaRPr lang="en-US" altLang="ko-KR" sz="2000" dirty="0" smtClean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글 작성</a:t>
            </a:r>
            <a:endParaRPr lang="en-US" altLang="ko-KR" sz="2000" dirty="0" smtClean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도배</a:t>
            </a:r>
            <a:endParaRPr lang="en-US" altLang="ko-KR" sz="2000" dirty="0" smtClean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07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1837643" cy="862071"/>
            <a:chOff x="5829755" y="870097"/>
            <a:chExt cx="1837643" cy="86207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2925" spc="-244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1210909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과정</a:t>
              </a:r>
              <a:endParaRPr lang="ko-KR" altLang="en-US" sz="2275" spc="-122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894E22-AC4F-48C8-819C-C98393812AE1}"/>
                </a:ext>
              </a:extLst>
            </p:cNvPr>
            <p:cNvSpPr txBox="1"/>
            <p:nvPr/>
          </p:nvSpPr>
          <p:spPr>
            <a:xfrm>
              <a:off x="6456489" y="1439780"/>
              <a:ext cx="62741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글  작성</a:t>
              </a:r>
              <a:endParaRPr lang="ko-KR" altLang="en-US" sz="13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9D77070-45C1-4F9A-9F5C-0A5D248ECC2E}"/>
              </a:ext>
            </a:extLst>
          </p:cNvPr>
          <p:cNvCxnSpPr>
            <a:cxnSpLocks/>
          </p:cNvCxnSpPr>
          <p:nvPr/>
        </p:nvCxnSpPr>
        <p:spPr>
          <a:xfrm>
            <a:off x="0" y="1191229"/>
            <a:ext cx="3981374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2992" t="23140" r="36355" b="30997"/>
          <a:stretch/>
        </p:blipFill>
        <p:spPr>
          <a:xfrm>
            <a:off x="307844" y="1566482"/>
            <a:ext cx="7279918" cy="461964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03385" y="4800601"/>
            <a:ext cx="2822330" cy="211014"/>
          </a:xfrm>
          <a:prstGeom prst="rect">
            <a:avLst/>
          </a:prstGeom>
          <a:noFill/>
          <a:ln w="28575">
            <a:solidFill>
              <a:srgbClr val="B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00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1837643" cy="862071"/>
            <a:chOff x="5829755" y="870097"/>
            <a:chExt cx="1837643" cy="86207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2925" spc="-244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1210909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과정</a:t>
              </a:r>
              <a:endParaRPr lang="ko-KR" altLang="en-US" sz="2275" spc="-122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894E22-AC4F-48C8-819C-C98393812AE1}"/>
                </a:ext>
              </a:extLst>
            </p:cNvPr>
            <p:cNvSpPr txBox="1"/>
            <p:nvPr/>
          </p:nvSpPr>
          <p:spPr>
            <a:xfrm>
              <a:off x="6456489" y="1439780"/>
              <a:ext cx="62741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글  작성</a:t>
              </a:r>
              <a:endParaRPr lang="ko-KR" altLang="en-US" sz="13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9D77070-45C1-4F9A-9F5C-0A5D248ECC2E}"/>
              </a:ext>
            </a:extLst>
          </p:cNvPr>
          <p:cNvCxnSpPr>
            <a:cxnSpLocks/>
          </p:cNvCxnSpPr>
          <p:nvPr/>
        </p:nvCxnSpPr>
        <p:spPr>
          <a:xfrm>
            <a:off x="0" y="1191229"/>
            <a:ext cx="3981374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53396"/>
          <a:stretch/>
        </p:blipFill>
        <p:spPr>
          <a:xfrm>
            <a:off x="2145487" y="3550426"/>
            <a:ext cx="5658793" cy="26998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67698"/>
          <a:stretch/>
        </p:blipFill>
        <p:spPr>
          <a:xfrm>
            <a:off x="2145487" y="1522532"/>
            <a:ext cx="5658793" cy="187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1837643" cy="862071"/>
            <a:chOff x="5829755" y="870097"/>
            <a:chExt cx="1837643" cy="86207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2925" spc="-244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1210909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과정</a:t>
              </a:r>
              <a:endParaRPr lang="ko-KR" altLang="en-US" sz="2275" spc="-122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894E22-AC4F-48C8-819C-C98393812AE1}"/>
                </a:ext>
              </a:extLst>
            </p:cNvPr>
            <p:cNvSpPr txBox="1"/>
            <p:nvPr/>
          </p:nvSpPr>
          <p:spPr>
            <a:xfrm>
              <a:off x="6456489" y="1439780"/>
              <a:ext cx="18473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3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9D77070-45C1-4F9A-9F5C-0A5D248ECC2E}"/>
              </a:ext>
            </a:extLst>
          </p:cNvPr>
          <p:cNvCxnSpPr>
            <a:cxnSpLocks/>
          </p:cNvCxnSpPr>
          <p:nvPr/>
        </p:nvCxnSpPr>
        <p:spPr>
          <a:xfrm>
            <a:off x="0" y="1191229"/>
            <a:ext cx="3981374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7844" y="1784839"/>
            <a:ext cx="51395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C00000"/>
                </a:solidFill>
              </a:rPr>
              <a:t>✔  </a:t>
            </a:r>
            <a:r>
              <a:rPr lang="en-US" altLang="ko-KR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DB</a:t>
            </a:r>
            <a:r>
              <a:rPr lang="ko-KR" altLang="en-US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연동 </a:t>
            </a:r>
            <a:r>
              <a:rPr lang="en-US" altLang="ko-KR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Test </a:t>
            </a:r>
            <a:r>
              <a:rPr lang="ko-KR" altLang="en-US" sz="200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오류 수정</a:t>
            </a:r>
            <a:endParaRPr lang="en-US" altLang="ko-KR" sz="2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2000" dirty="0" smtClean="0">
                <a:solidFill>
                  <a:srgbClr val="C00000"/>
                </a:solidFill>
              </a:rPr>
              <a:t>✔  </a:t>
            </a:r>
            <a:r>
              <a:rPr lang="ko-KR" altLang="en-US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글 </a:t>
            </a:r>
            <a:r>
              <a:rPr lang="ko-KR" altLang="en-US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작성</a:t>
            </a:r>
            <a:endParaRPr lang="en-US" altLang="ko-KR" sz="2000" dirty="0" smtClean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2000" dirty="0" smtClean="0">
                <a:solidFill>
                  <a:srgbClr val="C00000"/>
                </a:solidFill>
              </a:rPr>
              <a:t>✔  </a:t>
            </a:r>
            <a:r>
              <a:rPr lang="ko-KR" altLang="en-US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페이지 </a:t>
            </a:r>
            <a:r>
              <a:rPr lang="ko-KR" altLang="en-US" sz="2000" dirty="0" err="1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새로고침</a:t>
            </a:r>
            <a:r>
              <a:rPr lang="ko-KR" altLang="en-US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→ 데이터 재전송</a:t>
            </a:r>
            <a:endParaRPr lang="en-US" altLang="ko-KR" sz="2000" dirty="0" smtClean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2000" dirty="0" smtClean="0">
                <a:solidFill>
                  <a:srgbClr val="C00000"/>
                </a:solidFill>
              </a:rPr>
              <a:t>✔  </a:t>
            </a:r>
            <a:r>
              <a:rPr lang="en-US" altLang="ko-KR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submit </a:t>
            </a:r>
            <a:r>
              <a:rPr lang="ko-KR" altLang="en-US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버튼 → </a:t>
            </a:r>
            <a:r>
              <a:rPr lang="en-US" altLang="ko-KR" sz="2000" dirty="0" err="1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listAll.jsp</a:t>
            </a:r>
            <a:r>
              <a:rPr lang="en-US" altLang="ko-KR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(</a:t>
            </a:r>
            <a:r>
              <a:rPr lang="ko-KR" altLang="en-US" sz="2000" dirty="0" err="1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목록페이지</a:t>
            </a:r>
            <a:r>
              <a:rPr lang="en-US" altLang="ko-KR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7844" y="3572608"/>
            <a:ext cx="34900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목록 페이지 구현</a:t>
            </a:r>
            <a:r>
              <a:rPr lang="en-US" altLang="ko-KR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en-US" altLang="ko-KR" sz="2000" dirty="0" err="1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listAll.jsp</a:t>
            </a:r>
            <a:r>
              <a:rPr lang="en-US" altLang="ko-KR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</a:p>
          <a:p>
            <a:r>
              <a:rPr lang="en-US" altLang="ko-KR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</a:t>
            </a:r>
            <a:r>
              <a:rPr lang="ko-KR" altLang="en-US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목록 링크 처리</a:t>
            </a:r>
            <a:endParaRPr lang="en-US" altLang="ko-KR" sz="2000" dirty="0" smtClean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</a:t>
            </a:r>
            <a:r>
              <a:rPr lang="ko-KR" altLang="en-US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조회 페이지 작성</a:t>
            </a:r>
            <a:endParaRPr lang="en-US" altLang="ko-KR" sz="2000" dirty="0" smtClean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- </a:t>
            </a:r>
            <a:r>
              <a:rPr lang="ko-KR" altLang="en-US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수정</a:t>
            </a:r>
            <a:r>
              <a:rPr lang="en-US" altLang="ko-KR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삭제 링크 처리</a:t>
            </a:r>
            <a:endParaRPr lang="en-US" altLang="ko-KR" sz="2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잉크 12"/>
              <p14:cNvContentPartPr/>
              <p14:nvPr/>
            </p14:nvContentPartPr>
            <p14:xfrm>
              <a:off x="439117" y="3753803"/>
              <a:ext cx="3236400" cy="2736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357" y="3633923"/>
                <a:ext cx="3356280" cy="26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396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AAD277-AC3F-4207-A3E2-7AD907FB9B56}"/>
              </a:ext>
            </a:extLst>
          </p:cNvPr>
          <p:cNvSpPr txBox="1"/>
          <p:nvPr/>
        </p:nvSpPr>
        <p:spPr>
          <a:xfrm>
            <a:off x="617534" y="1109454"/>
            <a:ext cx="2438809" cy="707886"/>
          </a:xfrm>
          <a:prstGeom prst="rect">
            <a:avLst/>
          </a:prstGeom>
          <a:solidFill>
            <a:srgbClr val="BE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22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86019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1788847" cy="862071"/>
            <a:chOff x="5829755" y="870097"/>
            <a:chExt cx="1788847" cy="86207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2925" spc="-244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966868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지난 주</a:t>
              </a:r>
              <a:endParaRPr lang="ko-KR" altLang="en-US" sz="2275" spc="-122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894E22-AC4F-48C8-819C-C98393812AE1}"/>
                </a:ext>
              </a:extLst>
            </p:cNvPr>
            <p:cNvSpPr txBox="1"/>
            <p:nvPr/>
          </p:nvSpPr>
          <p:spPr>
            <a:xfrm>
              <a:off x="6456489" y="1439780"/>
              <a:ext cx="116211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spc="-122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MyBatis</a:t>
              </a:r>
              <a:r>
                <a:rPr lang="en-US" altLang="ko-KR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DB</a:t>
              </a:r>
              <a:r>
                <a:rPr lang="ko-KR" altLang="en-US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연동</a:t>
              </a:r>
              <a:endParaRPr lang="ko-KR" altLang="en-US" sz="13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9D77070-45C1-4F9A-9F5C-0A5D248ECC2E}"/>
              </a:ext>
            </a:extLst>
          </p:cNvPr>
          <p:cNvCxnSpPr>
            <a:cxnSpLocks/>
          </p:cNvCxnSpPr>
          <p:nvPr/>
        </p:nvCxnSpPr>
        <p:spPr>
          <a:xfrm>
            <a:off x="0" y="1191229"/>
            <a:ext cx="3981374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28207" t="25344" r="50273" b="53741"/>
          <a:stretch/>
        </p:blipFill>
        <p:spPr>
          <a:xfrm>
            <a:off x="307844" y="2006281"/>
            <a:ext cx="3935506" cy="2151529"/>
          </a:xfrm>
          <a:prstGeom prst="rect">
            <a:avLst/>
          </a:prstGeom>
          <a:ln>
            <a:solidFill>
              <a:srgbClr val="BE0000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88359" t="7891" r="4306" b="89596"/>
          <a:stretch/>
        </p:blipFill>
        <p:spPr>
          <a:xfrm>
            <a:off x="307844" y="1747773"/>
            <a:ext cx="1341431" cy="258508"/>
          </a:xfrm>
          <a:prstGeom prst="rect">
            <a:avLst/>
          </a:prstGeom>
          <a:ln>
            <a:solidFill>
              <a:srgbClr val="BE0000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l="28456" t="24678" r="46201" b="55585"/>
          <a:stretch/>
        </p:blipFill>
        <p:spPr>
          <a:xfrm>
            <a:off x="307844" y="4157810"/>
            <a:ext cx="4634754" cy="1936376"/>
          </a:xfrm>
          <a:prstGeom prst="rect">
            <a:avLst/>
          </a:prstGeom>
          <a:ln>
            <a:solidFill>
              <a:srgbClr val="BE0000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5468815" y="22332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090747" y="4325815"/>
            <a:ext cx="21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spring-test</a:t>
            </a:r>
          </a:p>
          <a:p>
            <a:r>
              <a:rPr lang="en-US" altLang="ko-KR" dirty="0" err="1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Mybatis</a:t>
            </a:r>
            <a:r>
              <a:rPr lang="en-US" altLang="ko-KR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연동 확인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3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1788847" cy="862071"/>
            <a:chOff x="5829755" y="870097"/>
            <a:chExt cx="1788847" cy="86207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2925" spc="-244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966868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지난 주</a:t>
              </a:r>
              <a:endParaRPr lang="ko-KR" altLang="en-US" sz="2275" spc="-122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894E22-AC4F-48C8-819C-C98393812AE1}"/>
                </a:ext>
              </a:extLst>
            </p:cNvPr>
            <p:cNvSpPr txBox="1"/>
            <p:nvPr/>
          </p:nvSpPr>
          <p:spPr>
            <a:xfrm>
              <a:off x="6456489" y="1439780"/>
              <a:ext cx="116211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spc="-122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MyBatis</a:t>
              </a:r>
              <a:r>
                <a:rPr lang="en-US" altLang="ko-KR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DB</a:t>
              </a:r>
              <a:r>
                <a:rPr lang="ko-KR" altLang="en-US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연동</a:t>
              </a:r>
              <a:endParaRPr lang="ko-KR" altLang="en-US" sz="13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9D77070-45C1-4F9A-9F5C-0A5D248ECC2E}"/>
              </a:ext>
            </a:extLst>
          </p:cNvPr>
          <p:cNvCxnSpPr>
            <a:cxnSpLocks/>
          </p:cNvCxnSpPr>
          <p:nvPr/>
        </p:nvCxnSpPr>
        <p:spPr>
          <a:xfrm>
            <a:off x="0" y="1191229"/>
            <a:ext cx="3981374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4314" t="27280" r="40735" b="48285"/>
          <a:stretch/>
        </p:blipFill>
        <p:spPr>
          <a:xfrm>
            <a:off x="307844" y="1996715"/>
            <a:ext cx="6391834" cy="2513617"/>
          </a:xfrm>
          <a:prstGeom prst="rect">
            <a:avLst/>
          </a:prstGeom>
          <a:ln>
            <a:solidFill>
              <a:srgbClr val="BE00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70499" t="8108" r="21219" b="89452"/>
          <a:stretch/>
        </p:blipFill>
        <p:spPr>
          <a:xfrm>
            <a:off x="307844" y="1745703"/>
            <a:ext cx="1514518" cy="251012"/>
          </a:xfrm>
          <a:prstGeom prst="rect">
            <a:avLst/>
          </a:prstGeom>
          <a:ln>
            <a:solidFill>
              <a:srgbClr val="BE0000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683977" y="4097215"/>
            <a:ext cx="747345" cy="351692"/>
          </a:xfrm>
          <a:prstGeom prst="rect">
            <a:avLst/>
          </a:prstGeom>
          <a:solidFill>
            <a:schemeClr val="bg2"/>
          </a:solidFill>
          <a:ln>
            <a:solidFill>
              <a:srgbClr val="B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C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사용자 이름</a:t>
            </a:r>
            <a:endParaRPr lang="en-US" altLang="ko-KR" sz="800" dirty="0" smtClean="0">
              <a:solidFill>
                <a:srgbClr val="C0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sz="800" dirty="0" smtClean="0">
                <a:solidFill>
                  <a:srgbClr val="C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비밀번호</a:t>
            </a:r>
            <a:endParaRPr lang="ko-KR" altLang="en-US" sz="800" dirty="0">
              <a:solidFill>
                <a:srgbClr val="C0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53000" y="3352800"/>
            <a:ext cx="709246" cy="155331"/>
          </a:xfrm>
          <a:prstGeom prst="rect">
            <a:avLst/>
          </a:prstGeom>
          <a:solidFill>
            <a:schemeClr val="bg2"/>
          </a:solidFill>
          <a:ln>
            <a:solidFill>
              <a:srgbClr val="B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C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스키마</a:t>
            </a:r>
            <a:endParaRPr lang="ko-KR" altLang="en-US" sz="1100" dirty="0">
              <a:solidFill>
                <a:srgbClr val="C0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87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1593602" cy="862071"/>
            <a:chOff x="5829755" y="870097"/>
            <a:chExt cx="1593602" cy="86207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2925" spc="-244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966868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지난 주</a:t>
              </a:r>
              <a:endParaRPr lang="ko-KR" altLang="en-US" sz="2275" spc="-122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894E22-AC4F-48C8-819C-C98393812AE1}"/>
                </a:ext>
              </a:extLst>
            </p:cNvPr>
            <p:cNvSpPr txBox="1"/>
            <p:nvPr/>
          </p:nvSpPr>
          <p:spPr>
            <a:xfrm>
              <a:off x="6456489" y="1439780"/>
              <a:ext cx="78951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Bootstrap</a:t>
              </a:r>
              <a:endParaRPr lang="ko-KR" altLang="en-US" sz="13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9D77070-45C1-4F9A-9F5C-0A5D248ECC2E}"/>
              </a:ext>
            </a:extLst>
          </p:cNvPr>
          <p:cNvCxnSpPr>
            <a:cxnSpLocks/>
          </p:cNvCxnSpPr>
          <p:nvPr/>
        </p:nvCxnSpPr>
        <p:spPr>
          <a:xfrm>
            <a:off x="0" y="1191229"/>
            <a:ext cx="3981374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3833" b="4793"/>
          <a:stretch/>
        </p:blipFill>
        <p:spPr>
          <a:xfrm>
            <a:off x="307844" y="1652955"/>
            <a:ext cx="8912297" cy="458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9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1837643" cy="862071"/>
            <a:chOff x="5829755" y="870097"/>
            <a:chExt cx="1837643" cy="86207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2925" spc="-244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1210909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과정</a:t>
              </a:r>
              <a:endParaRPr lang="ko-KR" altLang="en-US" sz="2275" spc="-122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894E22-AC4F-48C8-819C-C98393812AE1}"/>
                </a:ext>
              </a:extLst>
            </p:cNvPr>
            <p:cNvSpPr txBox="1"/>
            <p:nvPr/>
          </p:nvSpPr>
          <p:spPr>
            <a:xfrm>
              <a:off x="6456489" y="1439780"/>
              <a:ext cx="92153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DB</a:t>
              </a:r>
              <a:r>
                <a:rPr lang="ko-KR" altLang="en-US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연동 </a:t>
              </a:r>
              <a:r>
                <a:rPr lang="en-US" altLang="ko-KR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Test</a:t>
              </a:r>
              <a:endParaRPr lang="ko-KR" altLang="en-US" sz="13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9D77070-45C1-4F9A-9F5C-0A5D248ECC2E}"/>
              </a:ext>
            </a:extLst>
          </p:cNvPr>
          <p:cNvCxnSpPr>
            <a:cxnSpLocks/>
          </p:cNvCxnSpPr>
          <p:nvPr/>
        </p:nvCxnSpPr>
        <p:spPr>
          <a:xfrm>
            <a:off x="0" y="1191229"/>
            <a:ext cx="3981374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63146"/>
          <a:stretch/>
        </p:blipFill>
        <p:spPr>
          <a:xfrm>
            <a:off x="0" y="1699896"/>
            <a:ext cx="9910253" cy="205442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4300" y="3006969"/>
            <a:ext cx="2154115" cy="131885"/>
          </a:xfrm>
          <a:prstGeom prst="rect">
            <a:avLst/>
          </a:prstGeom>
          <a:noFill/>
          <a:ln w="28575">
            <a:solidFill>
              <a:srgbClr val="B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4300" y="3314699"/>
            <a:ext cx="2154115" cy="131885"/>
          </a:xfrm>
          <a:prstGeom prst="rect">
            <a:avLst/>
          </a:prstGeom>
          <a:noFill/>
          <a:ln w="28575">
            <a:solidFill>
              <a:srgbClr val="B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07844" y="3930161"/>
            <a:ext cx="2778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Connection </a:t>
            </a:r>
            <a:r>
              <a:rPr lang="ko-KR" altLang="en-US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객체 생성</a:t>
            </a:r>
            <a:endParaRPr lang="en-US" altLang="ko-KR" sz="2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자동으로 </a:t>
            </a:r>
            <a:r>
              <a:rPr lang="en-US" altLang="ko-KR" sz="2000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close()</a:t>
            </a:r>
            <a:endParaRPr lang="ko-KR" altLang="en-US" sz="2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679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65" y="1566483"/>
            <a:ext cx="7460273" cy="4533911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1837643" cy="862071"/>
            <a:chOff x="5829755" y="870097"/>
            <a:chExt cx="1837643" cy="86207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2925" spc="-244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1210909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과정</a:t>
              </a:r>
              <a:endParaRPr lang="ko-KR" altLang="en-US" sz="2275" spc="-122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894E22-AC4F-48C8-819C-C98393812AE1}"/>
                </a:ext>
              </a:extLst>
            </p:cNvPr>
            <p:cNvSpPr txBox="1"/>
            <p:nvPr/>
          </p:nvSpPr>
          <p:spPr>
            <a:xfrm>
              <a:off x="6456489" y="1439780"/>
              <a:ext cx="18473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3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9D77070-45C1-4F9A-9F5C-0A5D248ECC2E}"/>
              </a:ext>
            </a:extLst>
          </p:cNvPr>
          <p:cNvCxnSpPr>
            <a:cxnSpLocks/>
          </p:cNvCxnSpPr>
          <p:nvPr/>
        </p:nvCxnSpPr>
        <p:spPr>
          <a:xfrm>
            <a:off x="0" y="1191229"/>
            <a:ext cx="3981374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455127" y="2493571"/>
            <a:ext cx="1077058" cy="232044"/>
          </a:xfrm>
          <a:prstGeom prst="rect">
            <a:avLst/>
          </a:prstGeom>
          <a:noFill/>
          <a:ln w="28575">
            <a:solidFill>
              <a:srgbClr val="B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989383" y="3938953"/>
            <a:ext cx="2980593" cy="175847"/>
          </a:xfrm>
          <a:prstGeom prst="rect">
            <a:avLst/>
          </a:prstGeom>
          <a:noFill/>
          <a:ln w="28575">
            <a:solidFill>
              <a:srgbClr val="B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907215" y="2493571"/>
            <a:ext cx="779585" cy="232044"/>
          </a:xfrm>
          <a:prstGeom prst="rect">
            <a:avLst/>
          </a:prstGeom>
          <a:noFill/>
          <a:ln w="28575">
            <a:solidFill>
              <a:srgbClr val="B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0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2806754" cy="862071"/>
            <a:chOff x="5829755" y="870097"/>
            <a:chExt cx="2806754" cy="86207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2925" spc="-244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1210909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과정</a:t>
              </a:r>
              <a:endParaRPr lang="ko-KR" altLang="en-US" sz="2275" spc="-122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894E22-AC4F-48C8-819C-C98393812AE1}"/>
                </a:ext>
              </a:extLst>
            </p:cNvPr>
            <p:cNvSpPr txBox="1"/>
            <p:nvPr/>
          </p:nvSpPr>
          <p:spPr>
            <a:xfrm>
              <a:off x="6456489" y="1439780"/>
              <a:ext cx="218002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22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게시글</a:t>
              </a:r>
              <a:r>
                <a:rPr lang="ko-KR" altLang="en-US" sz="13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작성</a:t>
              </a:r>
              <a:r>
                <a:rPr lang="en-US" altLang="ko-KR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 </a:t>
              </a:r>
              <a:r>
                <a:rPr lang="ko-KR" altLang="en-US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조회</a:t>
              </a:r>
              <a:r>
                <a:rPr lang="en-US" altLang="ko-KR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 </a:t>
              </a:r>
              <a:r>
                <a:rPr lang="ko-KR" altLang="en-US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수정</a:t>
              </a:r>
              <a:r>
                <a:rPr lang="en-US" altLang="ko-KR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 </a:t>
              </a:r>
              <a:r>
                <a:rPr lang="ko-KR" altLang="en-US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삭제 </a:t>
              </a:r>
              <a:r>
                <a:rPr lang="en-US" altLang="ko-KR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Test</a:t>
              </a:r>
              <a:endParaRPr lang="ko-KR" altLang="en-US" sz="13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9D77070-45C1-4F9A-9F5C-0A5D248ECC2E}"/>
              </a:ext>
            </a:extLst>
          </p:cNvPr>
          <p:cNvCxnSpPr>
            <a:cxnSpLocks/>
          </p:cNvCxnSpPr>
          <p:nvPr/>
        </p:nvCxnSpPr>
        <p:spPr>
          <a:xfrm>
            <a:off x="0" y="1191229"/>
            <a:ext cx="3981374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2981" t="16592" r="55529" b="32646"/>
          <a:stretch/>
        </p:blipFill>
        <p:spPr>
          <a:xfrm>
            <a:off x="37936" y="1566483"/>
            <a:ext cx="3673530" cy="48810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231" t="43919" r="40718" b="31405"/>
          <a:stretch/>
        </p:blipFill>
        <p:spPr>
          <a:xfrm>
            <a:off x="3547576" y="1320487"/>
            <a:ext cx="6361704" cy="1521069"/>
          </a:xfrm>
          <a:prstGeom prst="rect">
            <a:avLst/>
          </a:prstGeom>
          <a:ln>
            <a:solidFill>
              <a:srgbClr val="BE000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t="70436" r="19051"/>
          <a:stretch/>
        </p:blipFill>
        <p:spPr>
          <a:xfrm>
            <a:off x="3547576" y="2970813"/>
            <a:ext cx="6358424" cy="1213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잉크 15"/>
              <p14:cNvContentPartPr/>
              <p14:nvPr/>
            </p14:nvContentPartPr>
            <p14:xfrm>
              <a:off x="1511806" y="994043"/>
              <a:ext cx="141480" cy="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414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잉크 16"/>
              <p14:cNvContentPartPr/>
              <p14:nvPr/>
            </p14:nvContentPartPr>
            <p14:xfrm>
              <a:off x="1837606" y="993987"/>
              <a:ext cx="159120" cy="1368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77486" y="873747"/>
                <a:ext cx="27900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9"/>
          <a:srcRect l="1238" t="33085" r="54735" b="32751"/>
          <a:stretch/>
        </p:blipFill>
        <p:spPr>
          <a:xfrm>
            <a:off x="3547576" y="4302192"/>
            <a:ext cx="4914900" cy="2145324"/>
          </a:xfrm>
          <a:prstGeom prst="rect">
            <a:avLst/>
          </a:prstGeom>
          <a:ln>
            <a:solidFill>
              <a:srgbClr val="BE0000"/>
            </a:solidFill>
          </a:ln>
        </p:spPr>
      </p:pic>
    </p:spTree>
    <p:extLst>
      <p:ext uri="{BB962C8B-B14F-4D97-AF65-F5344CB8AC3E}">
        <p14:creationId xmlns:p14="http://schemas.microsoft.com/office/powerpoint/2010/main" val="391099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2806754" cy="862071"/>
            <a:chOff x="5829755" y="870097"/>
            <a:chExt cx="2806754" cy="86207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2925" spc="-244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1210909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과정</a:t>
              </a:r>
              <a:endParaRPr lang="ko-KR" altLang="en-US" sz="2275" spc="-122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894E22-AC4F-48C8-819C-C98393812AE1}"/>
                </a:ext>
              </a:extLst>
            </p:cNvPr>
            <p:cNvSpPr txBox="1"/>
            <p:nvPr/>
          </p:nvSpPr>
          <p:spPr>
            <a:xfrm>
              <a:off x="6456489" y="1439780"/>
              <a:ext cx="218002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22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게시글</a:t>
              </a:r>
              <a:r>
                <a:rPr lang="ko-KR" altLang="en-US" sz="13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작성</a:t>
              </a:r>
              <a:r>
                <a:rPr lang="en-US" altLang="ko-KR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 </a:t>
              </a:r>
              <a:r>
                <a:rPr lang="ko-KR" altLang="en-US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조회</a:t>
              </a:r>
              <a:r>
                <a:rPr lang="en-US" altLang="ko-KR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 </a:t>
              </a:r>
              <a:r>
                <a:rPr lang="ko-KR" altLang="en-US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수정</a:t>
              </a:r>
              <a:r>
                <a:rPr lang="en-US" altLang="ko-KR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 </a:t>
              </a:r>
              <a:r>
                <a:rPr lang="ko-KR" altLang="en-US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삭제 </a:t>
              </a:r>
              <a:r>
                <a:rPr lang="en-US" altLang="ko-KR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Test</a:t>
              </a:r>
              <a:endParaRPr lang="ko-KR" altLang="en-US" sz="13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9D77070-45C1-4F9A-9F5C-0A5D248ECC2E}"/>
              </a:ext>
            </a:extLst>
          </p:cNvPr>
          <p:cNvCxnSpPr>
            <a:cxnSpLocks/>
          </p:cNvCxnSpPr>
          <p:nvPr/>
        </p:nvCxnSpPr>
        <p:spPr>
          <a:xfrm>
            <a:off x="0" y="1191229"/>
            <a:ext cx="3981374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2981" t="16592" r="55529" b="32646"/>
          <a:stretch/>
        </p:blipFill>
        <p:spPr>
          <a:xfrm>
            <a:off x="37936" y="1566483"/>
            <a:ext cx="3673530" cy="48810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2171686" y="984683"/>
              <a:ext cx="167400" cy="972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1566" y="864803"/>
                <a:ext cx="28764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/>
              <p14:cNvContentPartPr/>
              <p14:nvPr/>
            </p14:nvContentPartPr>
            <p14:xfrm>
              <a:off x="2531686" y="984683"/>
              <a:ext cx="141480" cy="1116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1926" y="864803"/>
                <a:ext cx="261360" cy="25092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rcRect l="1567" t="44197" r="50282" b="43033"/>
          <a:stretch/>
        </p:blipFill>
        <p:spPr>
          <a:xfrm>
            <a:off x="3643258" y="1269641"/>
            <a:ext cx="6262742" cy="934278"/>
          </a:xfrm>
          <a:prstGeom prst="rect">
            <a:avLst/>
          </a:prstGeom>
          <a:ln>
            <a:solidFill>
              <a:srgbClr val="BE000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/>
          <a:srcRect t="68346" r="19684" b="5297"/>
          <a:stretch/>
        </p:blipFill>
        <p:spPr>
          <a:xfrm>
            <a:off x="3640665" y="2282330"/>
            <a:ext cx="6289827" cy="10784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9"/>
          <a:srcRect l="1287" t="31280" r="52227" b="43942"/>
          <a:stretch/>
        </p:blipFill>
        <p:spPr>
          <a:xfrm>
            <a:off x="3640665" y="3439218"/>
            <a:ext cx="6265335" cy="1878495"/>
          </a:xfrm>
          <a:prstGeom prst="rect">
            <a:avLst/>
          </a:prstGeom>
          <a:ln>
            <a:solidFill>
              <a:srgbClr val="BE0000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0"/>
          <a:srcRect t="70946" r="20665" b="5042"/>
          <a:stretch/>
        </p:blipFill>
        <p:spPr>
          <a:xfrm>
            <a:off x="3640664" y="5473980"/>
            <a:ext cx="6289827" cy="994650"/>
          </a:xfrm>
          <a:prstGeom prst="rect">
            <a:avLst/>
          </a:prstGeom>
        </p:spPr>
      </p:pic>
      <p:cxnSp>
        <p:nvCxnSpPr>
          <p:cNvPr id="17" name="꺾인 연결선 16"/>
          <p:cNvCxnSpPr>
            <a:stCxn id="12" idx="1"/>
            <a:endCxn id="13" idx="1"/>
          </p:cNvCxnSpPr>
          <p:nvPr/>
        </p:nvCxnSpPr>
        <p:spPr>
          <a:xfrm rot="10800000" flipV="1">
            <a:off x="3640666" y="1736779"/>
            <a:ext cx="2593" cy="1084789"/>
          </a:xfrm>
          <a:prstGeom prst="bentConnector3">
            <a:avLst>
              <a:gd name="adj1" fmla="val 8916043"/>
            </a:avLst>
          </a:prstGeom>
          <a:ln w="1905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14" idx="1"/>
            <a:endCxn id="15" idx="1"/>
          </p:cNvCxnSpPr>
          <p:nvPr/>
        </p:nvCxnSpPr>
        <p:spPr>
          <a:xfrm rot="10800000" flipV="1">
            <a:off x="3640665" y="4378465"/>
            <a:ext cx="1" cy="1592839"/>
          </a:xfrm>
          <a:prstGeom prst="bentConnector3">
            <a:avLst>
              <a:gd name="adj1" fmla="val 22860100000"/>
            </a:avLst>
          </a:prstGeom>
          <a:ln w="1905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79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1837643" cy="862071"/>
            <a:chOff x="5829755" y="870097"/>
            <a:chExt cx="1837643" cy="86207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2925" spc="-244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1210909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과정</a:t>
              </a:r>
              <a:endParaRPr lang="ko-KR" altLang="en-US" sz="2275" spc="-122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894E22-AC4F-48C8-819C-C98393812AE1}"/>
                </a:ext>
              </a:extLst>
            </p:cNvPr>
            <p:cNvSpPr txBox="1"/>
            <p:nvPr/>
          </p:nvSpPr>
          <p:spPr>
            <a:xfrm>
              <a:off x="6456489" y="1439780"/>
              <a:ext cx="62741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22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글  작성</a:t>
              </a:r>
              <a:endParaRPr lang="ko-KR" altLang="en-US" sz="13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9D77070-45C1-4F9A-9F5C-0A5D248ECC2E}"/>
              </a:ext>
            </a:extLst>
          </p:cNvPr>
          <p:cNvCxnSpPr>
            <a:cxnSpLocks/>
          </p:cNvCxnSpPr>
          <p:nvPr/>
        </p:nvCxnSpPr>
        <p:spPr>
          <a:xfrm>
            <a:off x="0" y="1191229"/>
            <a:ext cx="3981374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4500"/>
          <a:stretch/>
        </p:blipFill>
        <p:spPr>
          <a:xfrm>
            <a:off x="0" y="1460830"/>
            <a:ext cx="4869583" cy="47608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4311"/>
          <a:stretch/>
        </p:blipFill>
        <p:spPr>
          <a:xfrm>
            <a:off x="5036417" y="1460831"/>
            <a:ext cx="4869583" cy="477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5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995</TotalTime>
  <Words>145</Words>
  <Application>Microsoft Office PowerPoint</Application>
  <PresentationFormat>A4 용지(210x297mm)</PresentationFormat>
  <Paragraphs>56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Calibri Light</vt:lpstr>
      <vt:lpstr>Calibri</vt:lpstr>
      <vt:lpstr>Wingdings</vt:lpstr>
      <vt:lpstr>맑은 고딕</vt:lpstr>
      <vt:lpstr>a옛날사진관2</vt:lpstr>
      <vt:lpstr>Arial</vt:lpstr>
      <vt:lpstr>나눔스퀘어 ExtraBold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dufma0715@gmail.com</dc:creator>
  <cp:lastModifiedBy>한선희</cp:lastModifiedBy>
  <cp:revision>39</cp:revision>
  <dcterms:created xsi:type="dcterms:W3CDTF">2019-01-21T09:21:06Z</dcterms:created>
  <dcterms:modified xsi:type="dcterms:W3CDTF">2020-09-21T08:59:18Z</dcterms:modified>
</cp:coreProperties>
</file>